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7F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4577B4E-E704-45BD-8F7F-FB2E49B03AA2}" type="datetimeFigureOut">
              <a:rPr lang="sk-SK" smtClean="0"/>
              <a:pPr/>
              <a:t>3. 4. 2014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2F10C73-0046-4D28-B2D3-92BF821636C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7200" dirty="0" smtClean="0">
                <a:latin typeface="Adobe Garamond Pro" pitchFamily="18" charset="-18"/>
              </a:rPr>
              <a:t>INTERVALY</a:t>
            </a:r>
            <a:endParaRPr lang="sk-SK" sz="7200" dirty="0">
              <a:latin typeface="Adobe Garamond Pro" pitchFamily="18" charset="-1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="1" dirty="0">
              <a:solidFill>
                <a:schemeClr val="tx1"/>
              </a:solidFill>
              <a:latin typeface="Adobe Garamond Pro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07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INTERVALY</a:t>
            </a:r>
            <a:endParaRPr lang="sk-SK" dirty="0">
              <a:latin typeface="Adobe Garamond Pro" pitchFamily="18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1800" dirty="0" smtClean="0">
                <a:latin typeface="+mj-lt"/>
              </a:rPr>
              <a:t>Interval je výšková vzdialenosť dvoch tónov. </a:t>
            </a:r>
          </a:p>
          <a:p>
            <a:pPr marL="0" indent="0">
              <a:buNone/>
            </a:pPr>
            <a:endParaRPr lang="sk-SK" sz="1800" dirty="0" smtClean="0">
              <a:latin typeface="+mj-lt"/>
            </a:endParaRPr>
          </a:p>
          <a:p>
            <a:pPr marL="0" indent="0">
              <a:buNone/>
            </a:pPr>
            <a:r>
              <a:rPr lang="sk-SK" sz="1800" dirty="0" smtClean="0">
                <a:latin typeface="+mj-lt"/>
              </a:rPr>
              <a:t>Intervaly delíme na </a:t>
            </a:r>
            <a:r>
              <a:rPr lang="sk-SK" sz="1800" b="1" dirty="0" smtClean="0">
                <a:latin typeface="+mj-lt"/>
              </a:rPr>
              <a:t>základné</a:t>
            </a:r>
            <a:r>
              <a:rPr lang="sk-SK" sz="1800" dirty="0" smtClean="0">
                <a:latin typeface="+mj-lt"/>
              </a:rPr>
              <a:t> a </a:t>
            </a:r>
            <a:r>
              <a:rPr lang="sk-SK" sz="1800" b="1" dirty="0" smtClean="0">
                <a:latin typeface="+mj-lt"/>
              </a:rPr>
              <a:t>odvodené</a:t>
            </a:r>
            <a:r>
              <a:rPr lang="sk-SK" sz="18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sk-SK" sz="18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sk-SK" sz="1800" dirty="0" smtClean="0">
                <a:latin typeface="+mj-lt"/>
              </a:rPr>
              <a:t>Základné intervaly sú </a:t>
            </a:r>
            <a:r>
              <a:rPr lang="sk-SK" sz="1800" b="1" dirty="0" smtClean="0">
                <a:latin typeface="+mj-lt"/>
              </a:rPr>
              <a:t>veľké </a:t>
            </a:r>
            <a:r>
              <a:rPr lang="sk-SK" sz="1800" dirty="0" smtClean="0">
                <a:latin typeface="+mj-lt"/>
              </a:rPr>
              <a:t>a</a:t>
            </a:r>
            <a:r>
              <a:rPr lang="sk-SK" sz="1800" b="1" dirty="0" smtClean="0">
                <a:latin typeface="+mj-lt"/>
              </a:rPr>
              <a:t> čisté</a:t>
            </a:r>
            <a:r>
              <a:rPr lang="sk-SK" sz="1800" dirty="0" smtClean="0">
                <a:latin typeface="+mj-lt"/>
              </a:rPr>
              <a:t>. </a:t>
            </a:r>
            <a:endParaRPr lang="sk-SK" sz="1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45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Základné</a:t>
            </a:r>
            <a:endParaRPr lang="sk-SK" dirty="0">
              <a:latin typeface="Adobe Garamond Pro" pitchFamily="18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1800" dirty="0"/>
              <a:t>Základné intervaly sú </a:t>
            </a:r>
            <a:r>
              <a:rPr lang="sk-SK" sz="1800" b="1" dirty="0"/>
              <a:t>veľké </a:t>
            </a:r>
            <a:r>
              <a:rPr lang="sk-SK" sz="1800" dirty="0"/>
              <a:t>a</a:t>
            </a:r>
            <a:r>
              <a:rPr lang="sk-SK" sz="1800" b="1" dirty="0"/>
              <a:t> čisté</a:t>
            </a:r>
            <a:r>
              <a:rPr lang="sk-SK" sz="1800" dirty="0"/>
              <a:t>. </a:t>
            </a:r>
            <a:endParaRPr lang="sk-SK" sz="1800" dirty="0" smtClean="0"/>
          </a:p>
          <a:p>
            <a:pPr marL="0" indent="0">
              <a:buNone/>
            </a:pPr>
            <a:endParaRPr lang="sk-SK" sz="1600" dirty="0"/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PRIMA čistá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SEKUNDA veľká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TERCIA veľká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KVARTA čistá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KVINTA čistá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SEXTA veľká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SEPTIMA veľká</a:t>
            </a:r>
          </a:p>
          <a:p>
            <a:pPr marL="457200" indent="-457200">
              <a:buClr>
                <a:srgbClr val="8984A4"/>
              </a:buClr>
              <a:buAutoNum type="arabicPeriod"/>
            </a:pPr>
            <a:r>
              <a:rPr lang="sk-SK" sz="1800" dirty="0" smtClean="0"/>
              <a:t>OKTÁVA čistá</a:t>
            </a:r>
          </a:p>
        </p:txBody>
      </p:sp>
    </p:spTree>
    <p:extLst>
      <p:ext uri="{BB962C8B-B14F-4D97-AF65-F5344CB8AC3E}">
        <p14:creationId xmlns:p14="http://schemas.microsoft.com/office/powerpoint/2010/main" xmlns="" val="40871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Odvodené</a:t>
            </a:r>
            <a:endParaRPr lang="sk-SK" dirty="0">
              <a:latin typeface="Adobe Garamond Pro" pitchFamily="18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sk-SK" sz="1800" dirty="0"/>
              <a:t>Zväčšením veľkého a čistého intervalu vznikne </a:t>
            </a:r>
            <a:r>
              <a:rPr lang="sk-SK" sz="1800" dirty="0" smtClean="0"/>
              <a:t>zväčšený interval. </a:t>
            </a:r>
            <a:endParaRPr lang="sk-SK" sz="1800" dirty="0"/>
          </a:p>
          <a:p>
            <a:pPr>
              <a:buBlip>
                <a:blip r:embed="rId2"/>
              </a:buBlip>
            </a:pPr>
            <a:r>
              <a:rPr lang="sk-SK" sz="1800" dirty="0"/>
              <a:t>Zmenšením veľkého intervalu vznikne </a:t>
            </a:r>
            <a:r>
              <a:rPr lang="sk-SK" sz="1800" dirty="0" smtClean="0"/>
              <a:t>malý</a:t>
            </a:r>
            <a:r>
              <a:rPr lang="sk-SK" sz="1800" dirty="0"/>
              <a:t> </a:t>
            </a:r>
            <a:r>
              <a:rPr lang="sk-SK" sz="1800" dirty="0" smtClean="0"/>
              <a:t>interval. </a:t>
            </a:r>
            <a:endParaRPr lang="sk-SK" sz="1800" dirty="0"/>
          </a:p>
          <a:p>
            <a:pPr>
              <a:buBlip>
                <a:blip r:embed="rId2"/>
              </a:buBlip>
            </a:pPr>
            <a:r>
              <a:rPr lang="sk-SK" sz="1800" dirty="0"/>
              <a:t>Zmenšením malého a čistého intervalu </a:t>
            </a:r>
            <a:r>
              <a:rPr lang="sk-SK" sz="1800" dirty="0" smtClean="0"/>
              <a:t>vznikne zmenšený interval.</a:t>
            </a:r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5936" y="3501008"/>
            <a:ext cx="3071075" cy="222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93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Enharmonické</a:t>
            </a:r>
            <a:endParaRPr lang="sk-SK" dirty="0">
              <a:latin typeface="Adobe Garamond Pro" pitchFamily="18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1800" dirty="0"/>
              <a:t>Enharmonický </a:t>
            </a:r>
            <a:r>
              <a:rPr lang="sk-SK" sz="1800" dirty="0" smtClean="0"/>
              <a:t>znamená, že sa </a:t>
            </a:r>
            <a:r>
              <a:rPr lang="sk-SK" sz="1800" b="1" dirty="0" smtClean="0"/>
              <a:t>volá inak</a:t>
            </a:r>
            <a:r>
              <a:rPr lang="sk-SK" sz="1800" dirty="0" smtClean="0"/>
              <a:t>, no </a:t>
            </a:r>
            <a:r>
              <a:rPr lang="sk-SK" sz="1800" b="1" dirty="0" smtClean="0"/>
              <a:t>rovnako znie</a:t>
            </a:r>
            <a:r>
              <a:rPr lang="sk-SK" sz="1800" dirty="0" smtClean="0"/>
              <a:t>.</a:t>
            </a:r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2636912"/>
            <a:ext cx="4547220" cy="32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16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Obraty</a:t>
            </a:r>
            <a:endParaRPr lang="sk-SK" dirty="0">
              <a:latin typeface="Adobe Garamond Pro" pitchFamily="18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1800" dirty="0"/>
              <a:t>Každý pôvodný interval </a:t>
            </a:r>
            <a:r>
              <a:rPr lang="sk-SK" sz="1800" dirty="0" smtClean="0"/>
              <a:t>môžeme obrátiť - prenesením </a:t>
            </a:r>
            <a:r>
              <a:rPr lang="sk-SK" sz="1800" dirty="0"/>
              <a:t>spodného tónu o oktávu </a:t>
            </a:r>
            <a:r>
              <a:rPr lang="sk-SK" sz="1800" dirty="0" smtClean="0"/>
              <a:t>vyššie alebo </a:t>
            </a:r>
            <a:r>
              <a:rPr lang="sk-SK" sz="1800" dirty="0"/>
              <a:t>prenesením vrchného intervalu o oktávu </a:t>
            </a:r>
            <a:r>
              <a:rPr lang="sk-SK" sz="1800" dirty="0" smtClean="0"/>
              <a:t>nižšie.</a:t>
            </a:r>
          </a:p>
          <a:p>
            <a:pPr marL="0" indent="0">
              <a:buNone/>
            </a:pPr>
            <a:r>
              <a:rPr lang="sk-SK" sz="1800" dirty="0" smtClean="0"/>
              <a:t>Z čistých </a:t>
            </a:r>
            <a:r>
              <a:rPr lang="sk-SK" sz="1800" dirty="0"/>
              <a:t>intervalov </a:t>
            </a:r>
            <a:r>
              <a:rPr lang="sk-SK" sz="1800" dirty="0" smtClean="0"/>
              <a:t>však vzniknú opäť len čisté, z </a:t>
            </a:r>
            <a:r>
              <a:rPr lang="sk-SK" sz="1800" dirty="0"/>
              <a:t>malých vzniknú veľké a z veľkých malé. Napríklad z čistej primy vznikne čistá oktáva, z malej sekundy vznikne veľká septima a z veľkej tercie vznikne malá </a:t>
            </a:r>
            <a:r>
              <a:rPr lang="sk-SK" sz="1800" dirty="0" smtClean="0"/>
              <a:t>sexta...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xmlns="" val="279925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Adobe Garamond Pro" pitchFamily="18" charset="-18"/>
              </a:rPr>
              <a:t>V stupniciach</a:t>
            </a:r>
            <a:endParaRPr lang="sk-SK" dirty="0">
              <a:latin typeface="Adobe Garamond Pro" pitchFamily="18" charset="-1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46966097"/>
              </p:ext>
            </p:extLst>
          </p:nvPr>
        </p:nvGraphicFramePr>
        <p:xfrm>
          <a:off x="1619672" y="1988840"/>
          <a:ext cx="5760640" cy="3606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2101"/>
                <a:gridCol w="1152128"/>
                <a:gridCol w="1800200"/>
                <a:gridCol w="17162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Poradie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Názov</a:t>
                      </a:r>
                      <a:endParaRPr lang="sk-SK" dirty="0"/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Durová stupnica</a:t>
                      </a:r>
                      <a:endParaRPr lang="sk-SK" dirty="0"/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Molová stupnica</a:t>
                      </a:r>
                      <a:endParaRPr lang="sk-SK" dirty="0"/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Prima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Sekunda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Veľká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Veľká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Tercia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Veľká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Malá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Kvarta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5.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Kvinta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 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6.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Sexta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Veľká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Malá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7.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Septima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Veľká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Malá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8.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Oktáva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bg1"/>
                          </a:solidFill>
                        </a:rPr>
                        <a:t>Čistá</a:t>
                      </a:r>
                      <a:endParaRPr lang="sk-SK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7F9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887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45</TotalTime>
  <Words>196</Words>
  <Application>Microsoft Office PowerPoint</Application>
  <PresentationFormat>Prezentácia na obrazovke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Pushpin</vt:lpstr>
      <vt:lpstr>INTERVALY</vt:lpstr>
      <vt:lpstr>INTERVALY</vt:lpstr>
      <vt:lpstr>Základné</vt:lpstr>
      <vt:lpstr>Odvodené</vt:lpstr>
      <vt:lpstr>Enharmonické</vt:lpstr>
      <vt:lpstr>Obraty</vt:lpstr>
      <vt:lpstr>V stupniciach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INTERVALY</dc:title>
  <dc:creator>home</dc:creator>
  <cp:lastModifiedBy>Andrea</cp:lastModifiedBy>
  <cp:revision>5</cp:revision>
  <dcterms:created xsi:type="dcterms:W3CDTF">2012-12-12T20:24:15Z</dcterms:created>
  <dcterms:modified xsi:type="dcterms:W3CDTF">2014-04-03T18:26:45Z</dcterms:modified>
</cp:coreProperties>
</file>